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handoutMasterIdLst>
    <p:handoutMasterId r:id="rId11"/>
  </p:handoutMasterIdLst>
  <p:sldIdLst>
    <p:sldId id="256" r:id="rId5"/>
    <p:sldId id="296" r:id="rId6"/>
    <p:sldId id="298" r:id="rId7"/>
    <p:sldId id="297" r:id="rId8"/>
    <p:sldId id="299" r:id="rId9"/>
  </p:sldIdLst>
  <p:sldSz cx="12188825"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599" autoAdjust="0"/>
  </p:normalViewPr>
  <p:slideViewPr>
    <p:cSldViewPr>
      <p:cViewPr varScale="1">
        <p:scale>
          <a:sx n="63" d="100"/>
          <a:sy n="63" d="100"/>
        </p:scale>
        <p:origin x="804" y="52"/>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29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er Rinzema" userId="f5b0a3a2-843e-46e8-bd6c-bfb1073e4372" providerId="ADAL" clId="{DAEA6346-8D83-44D5-A524-774848195B31}"/>
    <pc:docChg chg="delSld modSld">
      <pc:chgData name="Sieger Rinzema" userId="f5b0a3a2-843e-46e8-bd6c-bfb1073e4372" providerId="ADAL" clId="{DAEA6346-8D83-44D5-A524-774848195B31}" dt="2019-12-20T10:18:04.034" v="12" actId="2696"/>
      <pc:docMkLst>
        <pc:docMk/>
      </pc:docMkLst>
      <pc:sldChg chg="modSp">
        <pc:chgData name="Sieger Rinzema" userId="f5b0a3a2-843e-46e8-bd6c-bfb1073e4372" providerId="ADAL" clId="{DAEA6346-8D83-44D5-A524-774848195B31}" dt="2019-12-20T10:17:54.529" v="6" actId="20577"/>
        <pc:sldMkLst>
          <pc:docMk/>
          <pc:sldMk cId="1920111014" sldId="256"/>
        </pc:sldMkLst>
        <pc:spChg chg="mod">
          <ac:chgData name="Sieger Rinzema" userId="f5b0a3a2-843e-46e8-bd6c-bfb1073e4372" providerId="ADAL" clId="{DAEA6346-8D83-44D5-A524-774848195B31}" dt="2019-12-20T10:17:50.590" v="4" actId="20577"/>
          <ac:spMkLst>
            <pc:docMk/>
            <pc:sldMk cId="1920111014" sldId="256"/>
            <ac:spMk id="2" creationId="{00000000-0000-0000-0000-000000000000}"/>
          </ac:spMkLst>
        </pc:spChg>
        <pc:spChg chg="mod">
          <ac:chgData name="Sieger Rinzema" userId="f5b0a3a2-843e-46e8-bd6c-bfb1073e4372" providerId="ADAL" clId="{DAEA6346-8D83-44D5-A524-774848195B31}" dt="2019-12-20T10:17:54.529" v="6" actId="20577"/>
          <ac:spMkLst>
            <pc:docMk/>
            <pc:sldMk cId="1920111014" sldId="256"/>
            <ac:spMk id="3" creationId="{00000000-0000-0000-0000-000000000000}"/>
          </ac:spMkLst>
        </pc:spChg>
      </pc:sldChg>
      <pc:sldChg chg="del">
        <pc:chgData name="Sieger Rinzema" userId="f5b0a3a2-843e-46e8-bd6c-bfb1073e4372" providerId="ADAL" clId="{DAEA6346-8D83-44D5-A524-774848195B31}" dt="2019-12-20T10:18:02.208" v="10" actId="2696"/>
        <pc:sldMkLst>
          <pc:docMk/>
          <pc:sldMk cId="3261855938" sldId="268"/>
        </pc:sldMkLst>
      </pc:sldChg>
      <pc:sldChg chg="del">
        <pc:chgData name="Sieger Rinzema" userId="f5b0a3a2-843e-46e8-bd6c-bfb1073e4372" providerId="ADAL" clId="{DAEA6346-8D83-44D5-A524-774848195B31}" dt="2019-12-20T10:18:00.980" v="8" actId="2696"/>
        <pc:sldMkLst>
          <pc:docMk/>
          <pc:sldMk cId="2976418651" sldId="283"/>
        </pc:sldMkLst>
      </pc:sldChg>
      <pc:sldChg chg="del">
        <pc:chgData name="Sieger Rinzema" userId="f5b0a3a2-843e-46e8-bd6c-bfb1073e4372" providerId="ADAL" clId="{DAEA6346-8D83-44D5-A524-774848195B31}" dt="2019-12-20T10:17:59.375" v="7" actId="2696"/>
        <pc:sldMkLst>
          <pc:docMk/>
          <pc:sldMk cId="107163971" sldId="292"/>
        </pc:sldMkLst>
      </pc:sldChg>
      <pc:sldChg chg="del">
        <pc:chgData name="Sieger Rinzema" userId="f5b0a3a2-843e-46e8-bd6c-bfb1073e4372" providerId="ADAL" clId="{DAEA6346-8D83-44D5-A524-774848195B31}" dt="2019-12-20T10:18:01.643" v="9" actId="2696"/>
        <pc:sldMkLst>
          <pc:docMk/>
          <pc:sldMk cId="2240380877" sldId="293"/>
        </pc:sldMkLst>
      </pc:sldChg>
      <pc:sldChg chg="del">
        <pc:chgData name="Sieger Rinzema" userId="f5b0a3a2-843e-46e8-bd6c-bfb1073e4372" providerId="ADAL" clId="{DAEA6346-8D83-44D5-A524-774848195B31}" dt="2019-12-20T10:18:04.034" v="12" actId="2696"/>
        <pc:sldMkLst>
          <pc:docMk/>
          <pc:sldMk cId="3778752207" sldId="294"/>
        </pc:sldMkLst>
      </pc:sldChg>
      <pc:sldChg chg="del">
        <pc:chgData name="Sieger Rinzema" userId="f5b0a3a2-843e-46e8-bd6c-bfb1073e4372" providerId="ADAL" clId="{DAEA6346-8D83-44D5-A524-774848195B31}" dt="2019-12-20T10:18:03.071" v="11" actId="2696"/>
        <pc:sldMkLst>
          <pc:docMk/>
          <pc:sldMk cId="2254096338" sldId="2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40C66D14-5CD3-4EE9-88C1-E0E0745FC62F}" type="datetime1">
              <a:rPr lang="nl-NL" smtClean="0"/>
              <a:t>20-12-2019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nl-NL" smtClean="0"/>
              <a:t>‹nr.›</a:t>
            </a:fld>
            <a:endParaRPr lang="nl-NL"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5CDD20F-CAB5-4F3D-801E-267BF0D45B7B}" type="datetime1">
              <a:rPr lang="nl-NL" smtClean="0"/>
              <a:t>20-12-2019</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nl-NL" smtClean="0"/>
              <a:t>‹nr.›</a:t>
            </a:fld>
            <a:endParaRPr lang="nl-NL"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1</a:t>
            </a:fld>
            <a:endParaRPr lang="nl-NL" dirty="0"/>
          </a:p>
        </p:txBody>
      </p:sp>
    </p:spTree>
    <p:extLst>
      <p:ext uri="{BB962C8B-B14F-4D97-AF65-F5344CB8AC3E}">
        <p14:creationId xmlns:p14="http://schemas.microsoft.com/office/powerpoint/2010/main" val="3271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2413" y="1905000"/>
            <a:ext cx="9144000" cy="2667000"/>
          </a:xfrm>
        </p:spPr>
        <p:txBody>
          <a:bodyPr rtlCol="0">
            <a:noAutofit/>
          </a:bodyPr>
          <a:lstStyle>
            <a:lvl1pPr>
              <a:defRPr sz="5400"/>
            </a:lvl1pPr>
          </a:lstStyle>
          <a:p>
            <a:pPr rtl="0"/>
            <a:r>
              <a:rPr lang="nl-NL"/>
              <a:t>Klik om stijl te bewerken</a:t>
            </a:r>
            <a:endParaRPr lang="nl-NL" dirty="0"/>
          </a:p>
        </p:txBody>
      </p:sp>
      <p:grpSp>
        <p:nvGrpSpPr>
          <p:cNvPr id="256" name="lijn" descr="Afbeelding van lijn"/>
          <p:cNvGrpSpPr/>
          <p:nvPr/>
        </p:nvGrpSpPr>
        <p:grpSpPr bwMode="invGray">
          <a:xfrm>
            <a:off x="1584896" y="4724400"/>
            <a:ext cx="8631936" cy="64008"/>
            <a:chOff x="-4110038" y="2703513"/>
            <a:chExt cx="17394239" cy="160336"/>
          </a:xfrm>
          <a:solidFill>
            <a:schemeClr val="accent1"/>
          </a:solidFill>
        </p:grpSpPr>
        <p:sp>
          <p:nvSpPr>
            <p:cNvPr id="257"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9"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Subtitel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a:t>Klikken om de ondertitelstijl van het model te bewerken</a:t>
            </a:r>
            <a:endParaRPr lang="nl-NL"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7" name="lijn" descr="Afbeelding van lijn"/>
          <p:cNvGrpSpPr/>
          <p:nvPr/>
        </p:nvGrpSpPr>
        <p:grpSpPr bwMode="invGray">
          <a:xfrm>
            <a:off x="1522413" y="1514475"/>
            <a:ext cx="10569575" cy="64008"/>
            <a:chOff x="1522413" y="1514475"/>
            <a:chExt cx="10569575" cy="64008"/>
          </a:xfrm>
        </p:grpSpPr>
        <p:sp>
          <p:nvSpPr>
            <p:cNvPr id="8" name="Vrije v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9962EAD9-7313-4352-A34B-E634A10492E7}"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361612" y="274639"/>
            <a:ext cx="1371600" cy="5901747"/>
          </a:xfrm>
        </p:spPr>
        <p:txBody>
          <a:bodyPr vert="eaVert" rtlCol="0"/>
          <a:lstStyle/>
          <a:p>
            <a:pPr rtl="0"/>
            <a:r>
              <a:rPr lang="nl-NL"/>
              <a:t>Klik om stijl te bewerken</a:t>
            </a:r>
            <a:endParaRPr lang="nl-NL" dirty="0"/>
          </a:p>
        </p:txBody>
      </p:sp>
      <p:grpSp>
        <p:nvGrpSpPr>
          <p:cNvPr id="7" name="lijn" descr="Afbeelding van lijn"/>
          <p:cNvGrpSpPr/>
          <p:nvPr/>
        </p:nvGrpSpPr>
        <p:grpSpPr bwMode="invGray">
          <a:xfrm rot="5400000">
            <a:off x="6864412" y="3472598"/>
            <a:ext cx="6492240" cy="64008"/>
            <a:chOff x="1522413" y="1514475"/>
            <a:chExt cx="10569575" cy="64008"/>
          </a:xfrm>
        </p:grpSpPr>
        <p:sp>
          <p:nvSpPr>
            <p:cNvPr id="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445C041E-204D-45DB-AE00-84DB2FF0C6D1}"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67" name="lijn" descr="Afbeelding van lijn"/>
          <p:cNvGrpSpPr/>
          <p:nvPr/>
        </p:nvGrpSpPr>
        <p:grpSpPr bwMode="invGray">
          <a:xfrm>
            <a:off x="1522413" y="1514475"/>
            <a:ext cx="10569575" cy="64008"/>
            <a:chOff x="1522413" y="1514475"/>
            <a:chExt cx="10569575" cy="64008"/>
          </a:xfrm>
        </p:grpSpPr>
        <p:sp>
          <p:nvSpPr>
            <p:cNvPr id="16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D6317E5C-2583-4CB2-AD3B-6702C46CE7A5}"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nl-NL"/>
              <a:t>Klik om stijl te bewerken</a:t>
            </a:r>
            <a:endParaRPr lang="nl-NL" dirty="0"/>
          </a:p>
        </p:txBody>
      </p:sp>
      <p:grpSp>
        <p:nvGrpSpPr>
          <p:cNvPr id="255" name="lijn" descr="Afbeelding van lijn"/>
          <p:cNvGrpSpPr/>
          <p:nvPr/>
        </p:nvGrpSpPr>
        <p:grpSpPr bwMode="invGray">
          <a:xfrm>
            <a:off x="1584896" y="4724400"/>
            <a:ext cx="8631936" cy="64008"/>
            <a:chOff x="-4110038" y="2703513"/>
            <a:chExt cx="17394239" cy="160336"/>
          </a:xfrm>
          <a:solidFill>
            <a:schemeClr val="accent1"/>
          </a:solidFill>
        </p:grpSpPr>
        <p:sp>
          <p:nvSpPr>
            <p:cNvPr id="256"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7"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Tijdelijke aanduiding voor tekst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224B533B-F90F-4F9B-A5D4-3D47686AA61C}" type="datetime1">
              <a:rPr lang="nl-NL" smtClean="0"/>
              <a:t>20-12-2019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58" name="lijn" descr="Afbeelding van lijn"/>
          <p:cNvGrpSpPr/>
          <p:nvPr/>
        </p:nvGrpSpPr>
        <p:grpSpPr bwMode="invGray">
          <a:xfrm>
            <a:off x="1522413" y="1514475"/>
            <a:ext cx="10569575" cy="64008"/>
            <a:chOff x="1522413" y="1514475"/>
            <a:chExt cx="10569575" cy="64008"/>
          </a:xfrm>
        </p:grpSpPr>
        <p:sp>
          <p:nvSpPr>
            <p:cNvPr id="159"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4" name="Tijdelijke aanduiding voor inhoud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F730F3EA-90CE-4E5A-81D1-30613A2D91A9}"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413" y="1514475"/>
            <a:ext cx="10569575"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tekst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20-12-2019</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156" name="lijn" descr="Afbeelding van lijn"/>
          <p:cNvGrpSpPr/>
          <p:nvPr/>
        </p:nvGrpSpPr>
        <p:grpSpPr bwMode="invGray">
          <a:xfrm>
            <a:off x="1522413" y="1514475"/>
            <a:ext cx="10569575" cy="64008"/>
            <a:chOff x="1522413" y="1514475"/>
            <a:chExt cx="10569575" cy="64008"/>
          </a:xfrm>
        </p:grpSpPr>
        <p:sp>
          <p:nvSpPr>
            <p:cNvPr id="157"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8"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9"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p>
            <a:pPr rtl="0"/>
            <a:fld id="{5E8064BC-C299-4982-8575-0E9FE687D6BA}" type="datetime1">
              <a:rPr lang="nl-NL" smtClean="0"/>
              <a:t>20-12-2019</a:t>
            </a:fld>
            <a:endParaRPr lang="nl-NL" dirty="0"/>
          </a:p>
        </p:txBody>
      </p:sp>
      <p:sp>
        <p:nvSpPr>
          <p:cNvPr id="5" name="Tijdelijke aanduiding voor dianummer 4"/>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endParaRPr lang="nl-NL" dirty="0"/>
          </a:p>
        </p:txBody>
      </p:sp>
      <p:sp>
        <p:nvSpPr>
          <p:cNvPr id="2" name="Tijdelijke aanduiding voor datum 1"/>
          <p:cNvSpPr>
            <a:spLocks noGrp="1"/>
          </p:cNvSpPr>
          <p:nvPr>
            <p:ph type="dt" sz="half" idx="10"/>
          </p:nvPr>
        </p:nvSpPr>
        <p:spPr/>
        <p:txBody>
          <a:bodyPr rtlCol="0"/>
          <a:lstStyle/>
          <a:p>
            <a:pPr rtl="0"/>
            <a:fld id="{DF04B9DF-C999-4E28-8EF8-0EFEBA1D75BA}" type="datetime1">
              <a:rPr lang="nl-NL" smtClean="0"/>
              <a:t>20-12-2019</a:t>
            </a:fld>
            <a:endParaRPr lang="nl-NL" dirty="0"/>
          </a:p>
        </p:txBody>
      </p:sp>
      <p:sp>
        <p:nvSpPr>
          <p:cNvPr id="4" name="Tijdelijke aanduiding voor dianummer 3"/>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4" name="Tijdelijke aanduiding voor tekst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3" name="Tijdelijke aanduiding voor inhoud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grpSp>
        <p:nvGrpSpPr>
          <p:cNvPr id="615" name="kader" descr="Afbeelding van vak"/>
          <p:cNvGrpSpPr/>
          <p:nvPr/>
        </p:nvGrpSpPr>
        <p:grpSpPr bwMode="invGray">
          <a:xfrm>
            <a:off x="4417839" y="1630821"/>
            <a:ext cx="6291028" cy="4575885"/>
            <a:chOff x="4417839" y="1630821"/>
            <a:chExt cx="6291028" cy="4575885"/>
          </a:xfrm>
        </p:grpSpPr>
        <p:grpSp>
          <p:nvGrpSpPr>
            <p:cNvPr id="616" name="Groep 615"/>
            <p:cNvGrpSpPr/>
            <p:nvPr/>
          </p:nvGrpSpPr>
          <p:grpSpPr bwMode="invGray">
            <a:xfrm>
              <a:off x="5414491" y="1630821"/>
              <a:ext cx="5294376" cy="4114800"/>
              <a:chOff x="3310555" y="716546"/>
              <a:chExt cx="5294376" cy="4114800"/>
            </a:xfrm>
          </p:grpSpPr>
          <p:grpSp>
            <p:nvGrpSpPr>
              <p:cNvPr id="768" name="Groep 767"/>
              <p:cNvGrpSpPr/>
              <p:nvPr/>
            </p:nvGrpSpPr>
            <p:grpSpPr bwMode="invGray">
              <a:xfrm flipH="1">
                <a:off x="3310555" y="737968"/>
                <a:ext cx="5294376" cy="54864"/>
                <a:chOff x="1522413" y="1514475"/>
                <a:chExt cx="10569575" cy="64008"/>
              </a:xfrm>
              <a:solidFill>
                <a:schemeClr val="accent1"/>
              </a:solidFill>
            </p:grpSpPr>
            <p:sp>
              <p:nvSpPr>
                <p:cNvPr id="844" name="Vrije v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9" name="Groep 768"/>
              <p:cNvGrpSpPr/>
              <p:nvPr/>
            </p:nvGrpSpPr>
            <p:grpSpPr bwMode="invGray">
              <a:xfrm rot="16200000" flipH="1">
                <a:off x="6492229" y="2755658"/>
                <a:ext cx="4114800" cy="36576"/>
                <a:chOff x="1522413" y="1514475"/>
                <a:chExt cx="10569575" cy="64008"/>
              </a:xfrm>
              <a:solidFill>
                <a:schemeClr val="accent1"/>
              </a:solidFill>
            </p:grpSpPr>
            <p:sp>
              <p:nvSpPr>
                <p:cNvPr id="770" name="Vrije v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7" name="Groep 616"/>
            <p:cNvGrpSpPr/>
            <p:nvPr/>
          </p:nvGrpSpPr>
          <p:grpSpPr bwMode="invGray">
            <a:xfrm rot="10800000">
              <a:off x="4417839" y="2091906"/>
              <a:ext cx="5294376" cy="4114800"/>
              <a:chOff x="3310555" y="716546"/>
              <a:chExt cx="5294376" cy="4114800"/>
            </a:xfrm>
          </p:grpSpPr>
          <p:grpSp>
            <p:nvGrpSpPr>
              <p:cNvPr id="618" name="Groep 617"/>
              <p:cNvGrpSpPr/>
              <p:nvPr/>
            </p:nvGrpSpPr>
            <p:grpSpPr bwMode="invGray">
              <a:xfrm flipH="1">
                <a:off x="3310555" y="737968"/>
                <a:ext cx="5294376" cy="54864"/>
                <a:chOff x="1522413" y="1514475"/>
                <a:chExt cx="10569575" cy="64008"/>
              </a:xfrm>
              <a:solidFill>
                <a:schemeClr val="accent1"/>
              </a:solidFill>
            </p:grpSpPr>
            <p:sp>
              <p:nvSpPr>
                <p:cNvPr id="694" name="Vrije v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9" name="Groep 618"/>
              <p:cNvGrpSpPr/>
              <p:nvPr/>
            </p:nvGrpSpPr>
            <p:grpSpPr bwMode="invGray">
              <a:xfrm rot="16200000" flipH="1">
                <a:off x="6492229" y="2755658"/>
                <a:ext cx="4114800" cy="36576"/>
                <a:chOff x="1522413" y="1514475"/>
                <a:chExt cx="10569575" cy="64008"/>
              </a:xfrm>
              <a:solidFill>
                <a:schemeClr val="accent1"/>
              </a:solidFill>
            </p:grpSpPr>
            <p:sp>
              <p:nvSpPr>
                <p:cNvPr id="620" name="Vrije v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C4071D7F-E1EA-4640-8E6B-E45DEB77ABC6}"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a:t>Klik op het pictogram als u een afbeelding wilt toevoegen</a:t>
            </a:r>
            <a:endParaRPr lang="nl-NL" dirty="0"/>
          </a:p>
        </p:txBody>
      </p:sp>
      <p:grpSp>
        <p:nvGrpSpPr>
          <p:cNvPr id="614" name="kader" descr="Afbeelding van vak"/>
          <p:cNvGrpSpPr/>
          <p:nvPr/>
        </p:nvGrpSpPr>
        <p:grpSpPr bwMode="invGray">
          <a:xfrm flipH="1">
            <a:off x="1447500" y="1630821"/>
            <a:ext cx="6291028" cy="4575885"/>
            <a:chOff x="4417839" y="1630821"/>
            <a:chExt cx="6291028" cy="4575885"/>
          </a:xfrm>
        </p:grpSpPr>
        <p:grpSp>
          <p:nvGrpSpPr>
            <p:cNvPr id="615" name="Groep 614"/>
            <p:cNvGrpSpPr/>
            <p:nvPr/>
          </p:nvGrpSpPr>
          <p:grpSpPr bwMode="invGray">
            <a:xfrm>
              <a:off x="5414491" y="1630821"/>
              <a:ext cx="5294376" cy="4114800"/>
              <a:chOff x="3310555" y="716546"/>
              <a:chExt cx="5294376" cy="4114800"/>
            </a:xfrm>
          </p:grpSpPr>
          <p:grpSp>
            <p:nvGrpSpPr>
              <p:cNvPr id="767" name="Groep 766"/>
              <p:cNvGrpSpPr/>
              <p:nvPr/>
            </p:nvGrpSpPr>
            <p:grpSpPr bwMode="invGray">
              <a:xfrm flipH="1">
                <a:off x="3310555" y="737968"/>
                <a:ext cx="5294376" cy="54864"/>
                <a:chOff x="1522413" y="1514475"/>
                <a:chExt cx="10569575" cy="64008"/>
              </a:xfrm>
              <a:solidFill>
                <a:schemeClr val="accent1"/>
              </a:solidFill>
            </p:grpSpPr>
            <p:sp>
              <p:nvSpPr>
                <p:cNvPr id="843" name="Vrije v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4" name="Vrije v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8" name="Groep 767"/>
              <p:cNvGrpSpPr/>
              <p:nvPr/>
            </p:nvGrpSpPr>
            <p:grpSpPr bwMode="invGray">
              <a:xfrm rot="16200000" flipH="1">
                <a:off x="6492229" y="2755658"/>
                <a:ext cx="4114800" cy="36576"/>
                <a:chOff x="1522413" y="1514475"/>
                <a:chExt cx="10569575" cy="64008"/>
              </a:xfrm>
              <a:solidFill>
                <a:schemeClr val="accent1"/>
              </a:solidFill>
            </p:grpSpPr>
            <p:sp>
              <p:nvSpPr>
                <p:cNvPr id="769" name="Vrije v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0" name="Vrije v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6" name="Groep 615"/>
            <p:cNvGrpSpPr/>
            <p:nvPr/>
          </p:nvGrpSpPr>
          <p:grpSpPr bwMode="invGray">
            <a:xfrm rot="10800000">
              <a:off x="4417839" y="2091906"/>
              <a:ext cx="5294376" cy="4114800"/>
              <a:chOff x="3310555" y="716546"/>
              <a:chExt cx="5294376" cy="4114800"/>
            </a:xfrm>
          </p:grpSpPr>
          <p:grpSp>
            <p:nvGrpSpPr>
              <p:cNvPr id="617" name="Groep 616"/>
              <p:cNvGrpSpPr/>
              <p:nvPr/>
            </p:nvGrpSpPr>
            <p:grpSpPr bwMode="invGray">
              <a:xfrm flipH="1">
                <a:off x="3310555" y="737968"/>
                <a:ext cx="5294376" cy="54864"/>
                <a:chOff x="1522413" y="1514475"/>
                <a:chExt cx="10569575" cy="64008"/>
              </a:xfrm>
              <a:solidFill>
                <a:schemeClr val="accent1"/>
              </a:solidFill>
            </p:grpSpPr>
            <p:sp>
              <p:nvSpPr>
                <p:cNvPr id="693" name="Vrije v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4" name="Vrije v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8" name="Groep 617"/>
              <p:cNvGrpSpPr/>
              <p:nvPr/>
            </p:nvGrpSpPr>
            <p:grpSpPr bwMode="invGray">
              <a:xfrm rot="16200000" flipH="1">
                <a:off x="6492229" y="2755658"/>
                <a:ext cx="4114800" cy="36576"/>
                <a:chOff x="1522413" y="1514475"/>
                <a:chExt cx="10569575" cy="64008"/>
              </a:xfrm>
              <a:solidFill>
                <a:schemeClr val="accent1"/>
              </a:solidFill>
            </p:grpSpPr>
            <p:sp>
              <p:nvSpPr>
                <p:cNvPr id="619" name="Vrije v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0" name="Vrije v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4" name="Tijdelijke aanduiding voor tekst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8F48A747-FE5B-407B-AA5A-A4957B9C5E9C}" type="datetime1">
              <a:rPr lang="nl-NL" smtClean="0"/>
              <a:t>20-12-2019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nl-NL" dirty="0"/>
              <a:t>Klik om de titelstijl van het model te bewerken</a:t>
            </a:r>
          </a:p>
        </p:txBody>
      </p:sp>
      <p:sp>
        <p:nvSpPr>
          <p:cNvPr id="3" name="Tijdelijke aanduiding voor tekst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l-NL" dirty="0"/>
          </a:p>
        </p:txBody>
      </p:sp>
      <p:sp>
        <p:nvSpPr>
          <p:cNvPr id="4" name="Tijdelijke aanduiding voor datum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2EFDAAA-1B16-43E8-8F08-084664AE5AE3}" type="datetime1">
              <a:rPr lang="nl-NL" smtClean="0"/>
              <a:t>20-12-2019</a:t>
            </a:fld>
            <a:endParaRPr lang="nl-NL" dirty="0"/>
          </a:p>
        </p:txBody>
      </p:sp>
      <p:sp>
        <p:nvSpPr>
          <p:cNvPr id="6" name="Tijdelijke aanduiding voor dianumm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iframe%20width=%22480%22%20height=%22314%22%20src=%22https:/www.youtube.com/embed/C02n6WkWwYY%22%20frameborder=%220%22%20allow=%22accelerometer;%20autoplay;%20encrypted-media;%20gyroscope;%20picture-in-picture%22%20allowfullscreen%3e%3c/ifram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Rapporteren</a:t>
            </a:r>
          </a:p>
        </p:txBody>
      </p:sp>
      <p:sp>
        <p:nvSpPr>
          <p:cNvPr id="3" name="Subtitel 2"/>
          <p:cNvSpPr>
            <a:spLocks noGrp="1"/>
          </p:cNvSpPr>
          <p:nvPr>
            <p:ph type="subTitle" idx="1"/>
          </p:nvPr>
        </p:nvSpPr>
        <p:spPr/>
        <p:txBody>
          <a:bodyPr rtlCol="0">
            <a:normAutofit/>
          </a:bodyPr>
          <a:lstStyle/>
          <a:p>
            <a:pPr rtl="0"/>
            <a:r>
              <a:rPr lang="nl-NL" dirty="0"/>
              <a:t>Project periode 6</a:t>
            </a:r>
          </a:p>
          <a:p>
            <a:pPr rtl="0"/>
            <a:r>
              <a:rPr lang="nl-NL" dirty="0"/>
              <a:t>BBL</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9013F-8A54-4858-B4F8-0EF0761AE6EA}"/>
              </a:ext>
            </a:extLst>
          </p:cNvPr>
          <p:cNvSpPr>
            <a:spLocks noGrp="1"/>
          </p:cNvSpPr>
          <p:nvPr>
            <p:ph type="title"/>
          </p:nvPr>
        </p:nvSpPr>
        <p:spPr/>
        <p:txBody>
          <a:bodyPr/>
          <a:lstStyle/>
          <a:p>
            <a:r>
              <a:rPr lang="nl-NL" dirty="0"/>
              <a:t>Rapporteren (</a:t>
            </a:r>
            <a:r>
              <a:rPr lang="nl-NL" dirty="0" err="1">
                <a:hlinkClick r:id="rId2"/>
              </a:rPr>
              <a:t>Zorgleefplan</a:t>
            </a:r>
            <a:r>
              <a:rPr lang="nl-NL" dirty="0"/>
              <a:t>)</a:t>
            </a:r>
          </a:p>
        </p:txBody>
      </p:sp>
      <p:sp>
        <p:nvSpPr>
          <p:cNvPr id="3" name="Tijdelijke aanduiding voor inhoud 2">
            <a:extLst>
              <a:ext uri="{FF2B5EF4-FFF2-40B4-BE49-F238E27FC236}">
                <a16:creationId xmlns:a16="http://schemas.microsoft.com/office/drawing/2014/main" id="{B4279232-E7AE-479B-8262-59F0A87EF2D8}"/>
              </a:ext>
            </a:extLst>
          </p:cNvPr>
          <p:cNvSpPr>
            <a:spLocks noGrp="1"/>
          </p:cNvSpPr>
          <p:nvPr>
            <p:ph idx="1"/>
          </p:nvPr>
        </p:nvSpPr>
        <p:spPr/>
        <p:txBody>
          <a:bodyPr/>
          <a:lstStyle/>
          <a:p>
            <a:r>
              <a:rPr lang="nl-NL" dirty="0"/>
              <a:t>Rapporteren in de zorg doe je vooral voor je collega’s en je cliënten. Hoe zorg je dat je rapportages, vaak vanuit het cliëntvolgsysteem, voor iedereen duidelijk zijn?</a:t>
            </a:r>
          </a:p>
          <a:p>
            <a:endParaRPr lang="nl-NL" dirty="0"/>
          </a:p>
          <a:p>
            <a:r>
              <a:rPr lang="nl-NL" dirty="0"/>
              <a:t>Waar moet je rekening mee houden. </a:t>
            </a:r>
          </a:p>
          <a:p>
            <a:r>
              <a:rPr lang="nl-NL" dirty="0"/>
              <a:t>Hoe kun je in weinig tijd het juiste rapporteren. </a:t>
            </a:r>
          </a:p>
          <a:p>
            <a:r>
              <a:rPr lang="nl-NL" dirty="0"/>
              <a:t>Welke regelgeving is van toepassing. </a:t>
            </a:r>
          </a:p>
        </p:txBody>
      </p:sp>
    </p:spTree>
    <p:extLst>
      <p:ext uri="{BB962C8B-B14F-4D97-AF65-F5344CB8AC3E}">
        <p14:creationId xmlns:p14="http://schemas.microsoft.com/office/powerpoint/2010/main" val="87919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42F042-0A79-49B1-B171-53C6CADCBFBC}"/>
              </a:ext>
            </a:extLst>
          </p:cNvPr>
          <p:cNvSpPr>
            <a:spLocks noGrp="1"/>
          </p:cNvSpPr>
          <p:nvPr>
            <p:ph type="title"/>
          </p:nvPr>
        </p:nvSpPr>
        <p:spPr/>
        <p:txBody>
          <a:bodyPr/>
          <a:lstStyle/>
          <a:p>
            <a:r>
              <a:rPr lang="nl-NL" dirty="0"/>
              <a:t>Helder communiceren</a:t>
            </a:r>
          </a:p>
        </p:txBody>
      </p:sp>
      <p:sp>
        <p:nvSpPr>
          <p:cNvPr id="3" name="Tijdelijke aanduiding voor inhoud 2">
            <a:extLst>
              <a:ext uri="{FF2B5EF4-FFF2-40B4-BE49-F238E27FC236}">
                <a16:creationId xmlns:a16="http://schemas.microsoft.com/office/drawing/2014/main" id="{9F718DDB-2198-4EDE-A873-BD0C3BC5F1BD}"/>
              </a:ext>
            </a:extLst>
          </p:cNvPr>
          <p:cNvSpPr>
            <a:spLocks noGrp="1"/>
          </p:cNvSpPr>
          <p:nvPr>
            <p:ph idx="1"/>
          </p:nvPr>
        </p:nvSpPr>
        <p:spPr/>
        <p:txBody>
          <a:bodyPr/>
          <a:lstStyle/>
          <a:p>
            <a:r>
              <a:rPr lang="nl-NL" dirty="0"/>
              <a:t>Een van de belangrijkste doelen voor effectief rapporteren in de zorg is op een manier rapporteren die voor iedereen die het leest zo duidelijk mogelijk is. Handige handvatten zijn ‘SMART’ en ‘SOAP</a:t>
            </a:r>
          </a:p>
        </p:txBody>
      </p:sp>
      <p:pic>
        <p:nvPicPr>
          <p:cNvPr id="4" name="Afbeelding 3">
            <a:extLst>
              <a:ext uri="{FF2B5EF4-FFF2-40B4-BE49-F238E27FC236}">
                <a16:creationId xmlns:a16="http://schemas.microsoft.com/office/drawing/2014/main" id="{3D857857-7E3B-42DE-A86C-AF9C0CD8879F}"/>
              </a:ext>
            </a:extLst>
          </p:cNvPr>
          <p:cNvPicPr>
            <a:picLocks noChangeAspect="1"/>
          </p:cNvPicPr>
          <p:nvPr/>
        </p:nvPicPr>
        <p:blipFill>
          <a:blip r:embed="rId2"/>
          <a:stretch>
            <a:fillRect/>
          </a:stretch>
        </p:blipFill>
        <p:spPr>
          <a:xfrm>
            <a:off x="2638028" y="3645024"/>
            <a:ext cx="6912768" cy="2304256"/>
          </a:xfrm>
          <a:prstGeom prst="rect">
            <a:avLst/>
          </a:prstGeom>
        </p:spPr>
      </p:pic>
    </p:spTree>
    <p:extLst>
      <p:ext uri="{BB962C8B-B14F-4D97-AF65-F5344CB8AC3E}">
        <p14:creationId xmlns:p14="http://schemas.microsoft.com/office/powerpoint/2010/main" val="8046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77543C-130D-4513-90E3-BC53EC84D810}"/>
              </a:ext>
            </a:extLst>
          </p:cNvPr>
          <p:cNvSpPr>
            <a:spLocks noGrp="1"/>
          </p:cNvSpPr>
          <p:nvPr>
            <p:ph type="title"/>
          </p:nvPr>
        </p:nvSpPr>
        <p:spPr/>
        <p:txBody>
          <a:bodyPr/>
          <a:lstStyle/>
          <a:p>
            <a:r>
              <a:rPr lang="nl-NL" dirty="0"/>
              <a:t>Koppeling naar werkprocessen</a:t>
            </a:r>
          </a:p>
        </p:txBody>
      </p:sp>
      <p:sp>
        <p:nvSpPr>
          <p:cNvPr id="3" name="Tijdelijke aanduiding voor inhoud 2">
            <a:extLst>
              <a:ext uri="{FF2B5EF4-FFF2-40B4-BE49-F238E27FC236}">
                <a16:creationId xmlns:a16="http://schemas.microsoft.com/office/drawing/2014/main" id="{CE7DC2A3-C010-4744-88CE-995E6A8F3188}"/>
              </a:ext>
            </a:extLst>
          </p:cNvPr>
          <p:cNvSpPr>
            <a:spLocks noGrp="1"/>
          </p:cNvSpPr>
          <p:nvPr>
            <p:ph idx="1"/>
          </p:nvPr>
        </p:nvSpPr>
        <p:spPr/>
        <p:txBody>
          <a:bodyPr/>
          <a:lstStyle/>
          <a:p>
            <a:r>
              <a:rPr lang="nl-NL" dirty="0"/>
              <a:t>B1-K1-W1	}	MZ</a:t>
            </a:r>
          </a:p>
          <a:p>
            <a:r>
              <a:rPr lang="nl-NL" dirty="0"/>
              <a:t>B1-K1-W7	}</a:t>
            </a:r>
          </a:p>
          <a:p>
            <a:endParaRPr lang="nl-NL" dirty="0"/>
          </a:p>
          <a:p>
            <a:r>
              <a:rPr lang="nl-NL" dirty="0"/>
              <a:t>B1-K1-W6 / W7 &amp; W8	}	SW</a:t>
            </a:r>
          </a:p>
          <a:p>
            <a:r>
              <a:rPr lang="nl-NL" dirty="0"/>
              <a:t>B1-K2-W2			}</a:t>
            </a:r>
          </a:p>
        </p:txBody>
      </p:sp>
    </p:spTree>
    <p:extLst>
      <p:ext uri="{BB962C8B-B14F-4D97-AF65-F5344CB8AC3E}">
        <p14:creationId xmlns:p14="http://schemas.microsoft.com/office/powerpoint/2010/main" val="240068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542C9F-121D-4966-A76D-DB6F2CE7491E}"/>
              </a:ext>
            </a:extLst>
          </p:cNvPr>
          <p:cNvSpPr>
            <a:spLocks noGrp="1"/>
          </p:cNvSpPr>
          <p:nvPr>
            <p:ph type="title"/>
          </p:nvPr>
        </p:nvSpPr>
        <p:spPr/>
        <p:txBody>
          <a:bodyPr/>
          <a:lstStyle/>
          <a:p>
            <a:r>
              <a:rPr lang="nl-NL" dirty="0"/>
              <a:t>Opbouw project</a:t>
            </a:r>
          </a:p>
        </p:txBody>
      </p:sp>
      <p:sp>
        <p:nvSpPr>
          <p:cNvPr id="3" name="Tijdelijke aanduiding voor inhoud 2">
            <a:extLst>
              <a:ext uri="{FF2B5EF4-FFF2-40B4-BE49-F238E27FC236}">
                <a16:creationId xmlns:a16="http://schemas.microsoft.com/office/drawing/2014/main" id="{29610DA7-6D7F-47CD-A58D-F239B801C107}"/>
              </a:ext>
            </a:extLst>
          </p:cNvPr>
          <p:cNvSpPr>
            <a:spLocks noGrp="1"/>
          </p:cNvSpPr>
          <p:nvPr>
            <p:ph idx="1"/>
          </p:nvPr>
        </p:nvSpPr>
        <p:spPr/>
        <p:txBody>
          <a:bodyPr/>
          <a:lstStyle/>
          <a:p>
            <a:r>
              <a:rPr lang="nl-NL" dirty="0"/>
              <a:t>Theorie</a:t>
            </a:r>
          </a:p>
          <a:p>
            <a:pPr lvl="1"/>
            <a:r>
              <a:rPr lang="nl-NL" sz="2400" dirty="0"/>
              <a:t>Thema’s uit MZ 1</a:t>
            </a:r>
          </a:p>
          <a:p>
            <a:pPr lvl="1"/>
            <a:r>
              <a:rPr lang="nl-NL" sz="2400" dirty="0"/>
              <a:t>Bronnenmateriaal Sieger</a:t>
            </a:r>
          </a:p>
          <a:p>
            <a:pPr lvl="1"/>
            <a:r>
              <a:rPr lang="nl-NL" sz="2400" dirty="0"/>
              <a:t>Wetgeving</a:t>
            </a:r>
          </a:p>
          <a:p>
            <a:r>
              <a:rPr lang="nl-NL" dirty="0"/>
              <a:t>Oefenen</a:t>
            </a:r>
          </a:p>
          <a:p>
            <a:pPr lvl="1"/>
            <a:r>
              <a:rPr lang="nl-NL" sz="2400" dirty="0"/>
              <a:t>Cases</a:t>
            </a:r>
          </a:p>
          <a:p>
            <a:pPr lvl="1"/>
            <a:r>
              <a:rPr lang="nl-NL" sz="2400" dirty="0"/>
              <a:t>Eigen rapportage werkveld</a:t>
            </a:r>
          </a:p>
        </p:txBody>
      </p:sp>
    </p:spTree>
    <p:extLst>
      <p:ext uri="{BB962C8B-B14F-4D97-AF65-F5344CB8AC3E}">
        <p14:creationId xmlns:p14="http://schemas.microsoft.com/office/powerpoint/2010/main" val="153679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oolbo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9_TF02804846_TF02804846" id="{C94990DC-43D7-4EDA-AD9F-2CC864971898}" vid="{43BD6323-6600-4C9E-A44A-05BED6317C3C}"/>
    </a:ext>
  </a:extLst>
</a:theme>
</file>

<file path=ppt/theme/theme2.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62f3085fd7cb8d9ea273e0ee4216180f">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f9bf6f3c5bf72a60ccecc636f7542b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F2E91E-E2DC-45BD-AAED-EEC28E5D57AE}">
  <ds:schemaRefs>
    <ds:schemaRef ds:uri="http://schemas.microsoft.com/sharepoint/v3/contenttype/forms"/>
  </ds:schemaRefs>
</ds:datastoreItem>
</file>

<file path=customXml/itemProps2.xml><?xml version="1.0" encoding="utf-8"?>
<ds:datastoreItem xmlns:ds="http://schemas.openxmlformats.org/officeDocument/2006/customXml" ds:itemID="{78645A39-3047-4686-91BE-F01997D8DA78}">
  <ds:schemaRefs>
    <ds:schemaRef ds:uri="http://purl.org/dc/terms/"/>
    <ds:schemaRef ds:uri="http://schemas.microsoft.com/office/infopath/2007/PartnerControls"/>
    <ds:schemaRef ds:uri="http://www.w3.org/XML/1998/namespace"/>
    <ds:schemaRef ds:uri="0bfbde32-856c-4dfd-bc38-4322d606c322"/>
    <ds:schemaRef ds:uri="http://purl.org/dc/elements/1.1/"/>
    <ds:schemaRef ds:uri="http://purl.org/dc/dcmitype/"/>
    <ds:schemaRef ds:uri="http://schemas.microsoft.com/office/2006/documentManagement/types"/>
    <ds:schemaRef ds:uri="http://schemas.openxmlformats.org/package/2006/metadata/core-properties"/>
    <ds:schemaRef ds:uri="169eb86d-0fb8-4364-bb17-d27f6b2029d0"/>
    <ds:schemaRef ds:uri="http://schemas.microsoft.com/office/2006/metadata/properties"/>
  </ds:schemaRefs>
</ds:datastoreItem>
</file>

<file path=customXml/itemProps3.xml><?xml version="1.0" encoding="utf-8"?>
<ds:datastoreItem xmlns:ds="http://schemas.openxmlformats.org/officeDocument/2006/customXml" ds:itemID="{062CBE8E-BFA2-47F5-A816-BF3C254DCF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Schoolbordpresentatie voor het onderwijs (breedbeeld)</Template>
  <TotalTime>473</TotalTime>
  <Words>121</Words>
  <Application>Microsoft Office PowerPoint</Application>
  <PresentationFormat>Aangepast</PresentationFormat>
  <Paragraphs>26</Paragraphs>
  <Slides>5</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Consolas</vt:lpstr>
      <vt:lpstr>Corbel</vt:lpstr>
      <vt:lpstr>Schoolbord 16x9</vt:lpstr>
      <vt:lpstr>Rapporteren</vt:lpstr>
      <vt:lpstr>Rapporteren (Zorgleefplan)</vt:lpstr>
      <vt:lpstr>Helder communiceren</vt:lpstr>
      <vt:lpstr>Koppeling naar werkprocessen</vt:lpstr>
      <vt:lpstr>Opbouw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Quickscan</dc:title>
  <dc:creator>Sieger Rinzema</dc:creator>
  <cp:lastModifiedBy>Sieger Rinzema</cp:lastModifiedBy>
  <cp:revision>5</cp:revision>
  <dcterms:created xsi:type="dcterms:W3CDTF">2019-09-09T08:21:04Z</dcterms:created>
  <dcterms:modified xsi:type="dcterms:W3CDTF">2019-12-20T10:18:10Z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