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handoutMasterIdLst>
    <p:handoutMasterId r:id="rId11"/>
  </p:handoutMasterIdLst>
  <p:sldIdLst>
    <p:sldId id="256" r:id="rId5"/>
    <p:sldId id="296" r:id="rId6"/>
    <p:sldId id="298" r:id="rId7"/>
    <p:sldId id="297" r:id="rId8"/>
    <p:sldId id="299" r:id="rId9"/>
  </p:sldIdLst>
  <p:sldSz cx="12188825"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599" autoAdjust="0"/>
  </p:normalViewPr>
  <p:slideViewPr>
    <p:cSldViewPr>
      <p:cViewPr varScale="1">
        <p:scale>
          <a:sx n="63" d="100"/>
          <a:sy n="63" d="100"/>
        </p:scale>
        <p:origin x="804" y="52"/>
      </p:cViewPr>
      <p:guideLst>
        <p:guide pos="3839"/>
        <p:guide orient="horz" pos="2160"/>
      </p:guideLst>
    </p:cSldViewPr>
  </p:slideViewPr>
  <p:notesTextViewPr>
    <p:cViewPr>
      <p:scale>
        <a:sx n="1" d="1"/>
        <a:sy n="1" d="1"/>
      </p:scale>
      <p:origin x="0" y="0"/>
    </p:cViewPr>
  </p:notesTextViewPr>
  <p:notesViewPr>
    <p:cSldViewPr showGuides="1">
      <p:cViewPr varScale="1">
        <p:scale>
          <a:sx n="88" d="100"/>
          <a:sy n="88" d="100"/>
        </p:scale>
        <p:origin x="29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er Rinzema" userId="f5b0a3a2-843e-46e8-bd6c-bfb1073e4372" providerId="ADAL" clId="{DAEA6346-8D83-44D5-A524-774848195B31}"/>
    <pc:docChg chg="delSld modSld">
      <pc:chgData name="Sieger Rinzema" userId="f5b0a3a2-843e-46e8-bd6c-bfb1073e4372" providerId="ADAL" clId="{DAEA6346-8D83-44D5-A524-774848195B31}" dt="2019-12-20T10:18:04.034" v="12" actId="2696"/>
      <pc:docMkLst>
        <pc:docMk/>
      </pc:docMkLst>
      <pc:sldChg chg="modSp">
        <pc:chgData name="Sieger Rinzema" userId="f5b0a3a2-843e-46e8-bd6c-bfb1073e4372" providerId="ADAL" clId="{DAEA6346-8D83-44D5-A524-774848195B31}" dt="2019-12-20T10:17:54.529" v="6" actId="20577"/>
        <pc:sldMkLst>
          <pc:docMk/>
          <pc:sldMk cId="1920111014" sldId="256"/>
        </pc:sldMkLst>
        <pc:spChg chg="mod">
          <ac:chgData name="Sieger Rinzema" userId="f5b0a3a2-843e-46e8-bd6c-bfb1073e4372" providerId="ADAL" clId="{DAEA6346-8D83-44D5-A524-774848195B31}" dt="2019-12-20T10:17:50.590" v="4" actId="20577"/>
          <ac:spMkLst>
            <pc:docMk/>
            <pc:sldMk cId="1920111014" sldId="256"/>
            <ac:spMk id="2" creationId="{00000000-0000-0000-0000-000000000000}"/>
          </ac:spMkLst>
        </pc:spChg>
        <pc:spChg chg="mod">
          <ac:chgData name="Sieger Rinzema" userId="f5b0a3a2-843e-46e8-bd6c-bfb1073e4372" providerId="ADAL" clId="{DAEA6346-8D83-44D5-A524-774848195B31}" dt="2019-12-20T10:17:54.529" v="6" actId="20577"/>
          <ac:spMkLst>
            <pc:docMk/>
            <pc:sldMk cId="1920111014" sldId="256"/>
            <ac:spMk id="3" creationId="{00000000-0000-0000-0000-000000000000}"/>
          </ac:spMkLst>
        </pc:spChg>
      </pc:sldChg>
      <pc:sldChg chg="del">
        <pc:chgData name="Sieger Rinzema" userId="f5b0a3a2-843e-46e8-bd6c-bfb1073e4372" providerId="ADAL" clId="{DAEA6346-8D83-44D5-A524-774848195B31}" dt="2019-12-20T10:18:02.208" v="10" actId="2696"/>
        <pc:sldMkLst>
          <pc:docMk/>
          <pc:sldMk cId="3261855938" sldId="268"/>
        </pc:sldMkLst>
      </pc:sldChg>
      <pc:sldChg chg="del">
        <pc:chgData name="Sieger Rinzema" userId="f5b0a3a2-843e-46e8-bd6c-bfb1073e4372" providerId="ADAL" clId="{DAEA6346-8D83-44D5-A524-774848195B31}" dt="2019-12-20T10:18:00.980" v="8" actId="2696"/>
        <pc:sldMkLst>
          <pc:docMk/>
          <pc:sldMk cId="2976418651" sldId="283"/>
        </pc:sldMkLst>
      </pc:sldChg>
      <pc:sldChg chg="del">
        <pc:chgData name="Sieger Rinzema" userId="f5b0a3a2-843e-46e8-bd6c-bfb1073e4372" providerId="ADAL" clId="{DAEA6346-8D83-44D5-A524-774848195B31}" dt="2019-12-20T10:17:59.375" v="7" actId="2696"/>
        <pc:sldMkLst>
          <pc:docMk/>
          <pc:sldMk cId="107163971" sldId="292"/>
        </pc:sldMkLst>
      </pc:sldChg>
      <pc:sldChg chg="del">
        <pc:chgData name="Sieger Rinzema" userId="f5b0a3a2-843e-46e8-bd6c-bfb1073e4372" providerId="ADAL" clId="{DAEA6346-8D83-44D5-A524-774848195B31}" dt="2019-12-20T10:18:01.643" v="9" actId="2696"/>
        <pc:sldMkLst>
          <pc:docMk/>
          <pc:sldMk cId="2240380877" sldId="293"/>
        </pc:sldMkLst>
      </pc:sldChg>
      <pc:sldChg chg="del">
        <pc:chgData name="Sieger Rinzema" userId="f5b0a3a2-843e-46e8-bd6c-bfb1073e4372" providerId="ADAL" clId="{DAEA6346-8D83-44D5-A524-774848195B31}" dt="2019-12-20T10:18:04.034" v="12" actId="2696"/>
        <pc:sldMkLst>
          <pc:docMk/>
          <pc:sldMk cId="3778752207" sldId="294"/>
        </pc:sldMkLst>
      </pc:sldChg>
      <pc:sldChg chg="del">
        <pc:chgData name="Sieger Rinzema" userId="f5b0a3a2-843e-46e8-bd6c-bfb1073e4372" providerId="ADAL" clId="{DAEA6346-8D83-44D5-A524-774848195B31}" dt="2019-12-20T10:18:03.071" v="11" actId="2696"/>
        <pc:sldMkLst>
          <pc:docMk/>
          <pc:sldMk cId="2254096338" sldId="29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40C66D14-5CD3-4EE9-88C1-E0E0745FC62F}" type="datetime1">
              <a:rPr lang="nl-NL" smtClean="0"/>
              <a:t>20-12-2019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nl-NL" smtClean="0"/>
              <a:t>‹nr.›</a:t>
            </a:fld>
            <a:endParaRPr lang="nl-NL"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25CDD20F-CAB5-4F3D-801E-267BF0D45B7B}" type="datetime1">
              <a:rPr lang="nl-NL" smtClean="0"/>
              <a:t>20-12-2019</a:t>
            </a:fld>
            <a:endParaRPr lang="nl-NL" dirty="0"/>
          </a:p>
        </p:txBody>
      </p:sp>
      <p:sp>
        <p:nvSpPr>
          <p:cNvPr id="4" name="Tijdelijke aanduiding voor dia-afbeelding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nl-NL" smtClean="0"/>
              <a:t>‹nr.›</a:t>
            </a:fld>
            <a:endParaRPr lang="nl-NL"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01F2A70B-78F2-4DCF-B53B-C990D2FAFB8A}" type="slidenum">
              <a:rPr lang="nl-NL" smtClean="0"/>
              <a:t>1</a:t>
            </a:fld>
            <a:endParaRPr lang="nl-NL" dirty="0"/>
          </a:p>
        </p:txBody>
      </p:sp>
    </p:spTree>
    <p:extLst>
      <p:ext uri="{BB962C8B-B14F-4D97-AF65-F5344CB8AC3E}">
        <p14:creationId xmlns:p14="http://schemas.microsoft.com/office/powerpoint/2010/main" val="3271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2413" y="1905000"/>
            <a:ext cx="9144000" cy="2667000"/>
          </a:xfrm>
        </p:spPr>
        <p:txBody>
          <a:bodyPr rtlCol="0">
            <a:noAutofit/>
          </a:bodyPr>
          <a:lstStyle>
            <a:lvl1pPr>
              <a:defRPr sz="5400"/>
            </a:lvl1pPr>
          </a:lstStyle>
          <a:p>
            <a:pPr rtl="0"/>
            <a:r>
              <a:rPr lang="nl-NL"/>
              <a:t>Klik om stijl te bewerken</a:t>
            </a:r>
            <a:endParaRPr lang="nl-NL" dirty="0"/>
          </a:p>
        </p:txBody>
      </p:sp>
      <p:grpSp>
        <p:nvGrpSpPr>
          <p:cNvPr id="256" name="lijn" descr="Afbeelding van lijn"/>
          <p:cNvGrpSpPr/>
          <p:nvPr/>
        </p:nvGrpSpPr>
        <p:grpSpPr bwMode="invGray">
          <a:xfrm>
            <a:off x="1584896" y="4724400"/>
            <a:ext cx="8631936" cy="64008"/>
            <a:chOff x="-4110038" y="2703513"/>
            <a:chExt cx="17394239" cy="160336"/>
          </a:xfrm>
          <a:solidFill>
            <a:schemeClr val="accent1"/>
          </a:solidFill>
        </p:grpSpPr>
        <p:sp>
          <p:nvSpPr>
            <p:cNvPr id="257"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8"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9"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0"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1"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2"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3"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4"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5"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6"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7"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8"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9"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0"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1"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2"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3"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4"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5"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6"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7"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8"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9"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0"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1"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2"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3"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4"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5"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6"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7"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8"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9"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0"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1"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2"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3"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4"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5"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6"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7"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8"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9"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0"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1"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2"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3"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4"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5"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6"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7"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8"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9"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0"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1"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2"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3"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4"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5"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6"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7"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8"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9"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0"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1"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2"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3"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4"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5"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6"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7"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8"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9"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0"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1"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2"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3"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4"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5"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6"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7"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8"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9"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0"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1"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2"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3"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4"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5"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6"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7"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8"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9"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0"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1"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2"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3"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4"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5"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6"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7"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8"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9"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0"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1"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2"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3"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4"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5"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6"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7"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8"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9"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0"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1"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2"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3"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4"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5"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6"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7"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8"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9"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grpSp>
      <p:sp>
        <p:nvSpPr>
          <p:cNvPr id="3" name="Subtitel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nl-NL"/>
              <a:t>Klikken om de ondertitelstijl van het model te bewerken</a:t>
            </a:r>
            <a:endParaRPr lang="nl-NL"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7" name="lijn" descr="Afbeelding van lijn"/>
          <p:cNvGrpSpPr/>
          <p:nvPr/>
        </p:nvGrpSpPr>
        <p:grpSpPr bwMode="invGray">
          <a:xfrm>
            <a:off x="1522413" y="1514475"/>
            <a:ext cx="10569575" cy="64008"/>
            <a:chOff x="1522413" y="1514475"/>
            <a:chExt cx="10569575" cy="64008"/>
          </a:xfrm>
        </p:grpSpPr>
        <p:sp>
          <p:nvSpPr>
            <p:cNvPr id="8" name="Vrije v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 name="Vrije v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0" name="Vrije v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verticale tekst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9962EAD9-7313-4352-A34B-E634A10492E7}" type="datetime1">
              <a:rPr lang="nl-NL" smtClean="0"/>
              <a:t>20-12-2019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0361612" y="274639"/>
            <a:ext cx="1371600" cy="5901747"/>
          </a:xfrm>
        </p:spPr>
        <p:txBody>
          <a:bodyPr vert="eaVert" rtlCol="0"/>
          <a:lstStyle/>
          <a:p>
            <a:pPr rtl="0"/>
            <a:r>
              <a:rPr lang="nl-NL"/>
              <a:t>Klik om stijl te bewerken</a:t>
            </a:r>
            <a:endParaRPr lang="nl-NL" dirty="0"/>
          </a:p>
        </p:txBody>
      </p:sp>
      <p:grpSp>
        <p:nvGrpSpPr>
          <p:cNvPr id="7" name="lijn" descr="Afbeelding van lijn"/>
          <p:cNvGrpSpPr/>
          <p:nvPr/>
        </p:nvGrpSpPr>
        <p:grpSpPr bwMode="invGray">
          <a:xfrm rot="5400000">
            <a:off x="6864412" y="3472598"/>
            <a:ext cx="6492240" cy="64008"/>
            <a:chOff x="1522413" y="1514475"/>
            <a:chExt cx="10569575" cy="64008"/>
          </a:xfrm>
        </p:grpSpPr>
        <p:sp>
          <p:nvSpPr>
            <p:cNvPr id="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verticale tekst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445C041E-204D-45DB-AE00-84DB2FF0C6D1}" type="datetime1">
              <a:rPr lang="nl-NL" smtClean="0"/>
              <a:t>20-12-2019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endParaRPr lang="nl-NL" dirty="0"/>
          </a:p>
        </p:txBody>
      </p:sp>
      <p:grpSp>
        <p:nvGrpSpPr>
          <p:cNvPr id="167" name="lijn" descr="Afbeelding van lijn"/>
          <p:cNvGrpSpPr/>
          <p:nvPr/>
        </p:nvGrpSpPr>
        <p:grpSpPr bwMode="invGray">
          <a:xfrm>
            <a:off x="1522413" y="1514475"/>
            <a:ext cx="10569575" cy="64008"/>
            <a:chOff x="1522413" y="1514475"/>
            <a:chExt cx="10569575" cy="64008"/>
          </a:xfrm>
        </p:grpSpPr>
        <p:sp>
          <p:nvSpPr>
            <p:cNvPr id="16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inhoud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D6317E5C-2583-4CB2-AD3B-6702C46CE7A5}" type="datetime1">
              <a:rPr lang="nl-NL" smtClean="0"/>
              <a:t>20-12-2019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nl-NL"/>
              <a:t>Klik om stijl te bewerken</a:t>
            </a:r>
            <a:endParaRPr lang="nl-NL" dirty="0"/>
          </a:p>
        </p:txBody>
      </p:sp>
      <p:grpSp>
        <p:nvGrpSpPr>
          <p:cNvPr id="255" name="lijn" descr="Afbeelding van lijn"/>
          <p:cNvGrpSpPr/>
          <p:nvPr/>
        </p:nvGrpSpPr>
        <p:grpSpPr bwMode="invGray">
          <a:xfrm>
            <a:off x="1584896" y="4724400"/>
            <a:ext cx="8631936" cy="64008"/>
            <a:chOff x="-4110038" y="2703513"/>
            <a:chExt cx="17394239" cy="160336"/>
          </a:xfrm>
          <a:solidFill>
            <a:schemeClr val="accent1"/>
          </a:solidFill>
        </p:grpSpPr>
        <p:sp>
          <p:nvSpPr>
            <p:cNvPr id="256"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7"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8"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9"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0"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1"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2"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3"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4"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5"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6"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7"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8"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9"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0"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1"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2"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3"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4"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5"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6"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7"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8"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9"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0"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1"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2"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3"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4"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5"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6"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7"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8"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9"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0"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1"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2"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3"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4"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5"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6"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7"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8"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9"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0"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1"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2"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3"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4"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5"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6"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7"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8"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9"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0"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1"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2"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3"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4"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5"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6"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7"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8"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9"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0"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1"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2"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3"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4"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5"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6"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7"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8"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9"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0"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1"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2"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3"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4"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5"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6"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7"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8"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9"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0"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1"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2"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3"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4"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5"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6"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7"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8"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9"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0"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1"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2"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3"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4"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5"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6"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7"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8"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9"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0"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1"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2"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3"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4"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5"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6"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7"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8"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9"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0"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1"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2"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3"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4"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5"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6"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7"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8"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grpSp>
      <p:sp>
        <p:nvSpPr>
          <p:cNvPr id="3" name="Tijdelijke aanduiding voor tekst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224B533B-F90F-4F9B-A5D4-3D47686AA61C}" type="datetime1">
              <a:rPr lang="nl-NL" smtClean="0"/>
              <a:t>20-12-2019</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endParaRPr lang="nl-NL" dirty="0"/>
          </a:p>
        </p:txBody>
      </p:sp>
      <p:grpSp>
        <p:nvGrpSpPr>
          <p:cNvPr id="158" name="lijn" descr="Afbeelding van lijn"/>
          <p:cNvGrpSpPr/>
          <p:nvPr/>
        </p:nvGrpSpPr>
        <p:grpSpPr bwMode="invGray">
          <a:xfrm>
            <a:off x="1522413" y="1514475"/>
            <a:ext cx="10569575" cy="64008"/>
            <a:chOff x="1522413" y="1514475"/>
            <a:chExt cx="10569575" cy="64008"/>
          </a:xfrm>
        </p:grpSpPr>
        <p:sp>
          <p:nvSpPr>
            <p:cNvPr id="159"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0"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1"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inhoud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4" name="Tijdelijke aanduiding voor inhoud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F730F3EA-90CE-4E5A-81D1-30613A2D91A9}" type="datetime1">
              <a:rPr lang="nl-NL" smtClean="0"/>
              <a:t>20-12-2019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a:defRPr/>
            </a:lvl1pPr>
          </a:lstStyle>
          <a:p>
            <a:pPr rtl="0"/>
            <a:r>
              <a:rPr lang="nl-NL"/>
              <a:t>Klik om stijl te bewerken</a:t>
            </a:r>
            <a:endParaRPr lang="nl-NL" dirty="0"/>
          </a:p>
        </p:txBody>
      </p:sp>
      <p:grpSp>
        <p:nvGrpSpPr>
          <p:cNvPr id="160" name="lijn" descr="Afbeelding van lijn"/>
          <p:cNvGrpSpPr/>
          <p:nvPr/>
        </p:nvGrpSpPr>
        <p:grpSpPr bwMode="invGray">
          <a:xfrm>
            <a:off x="1522413" y="1514475"/>
            <a:ext cx="10569575" cy="64008"/>
            <a:chOff x="1522413" y="1514475"/>
            <a:chExt cx="10569575" cy="64008"/>
          </a:xfrm>
        </p:grpSpPr>
        <p:sp>
          <p:nvSpPr>
            <p:cNvPr id="161" name="Vrije v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3"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4"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tekst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tekst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8" name="Tijdelijke aanduiding voor voettekst 7"/>
          <p:cNvSpPr>
            <a:spLocks noGrp="1"/>
          </p:cNvSpPr>
          <p:nvPr>
            <p:ph type="ftr" sz="quarter" idx="11"/>
          </p:nvPr>
        </p:nvSpPr>
        <p:spPr/>
        <p:txBody>
          <a:bodyPr rtlCol="0"/>
          <a:lstStyle/>
          <a:p>
            <a:pPr rtl="0"/>
            <a:endParaRPr lang="nl-NL" dirty="0"/>
          </a:p>
        </p:txBody>
      </p:sp>
      <p:sp>
        <p:nvSpPr>
          <p:cNvPr id="7" name="Tijdelijke aanduiding voor datum 6"/>
          <p:cNvSpPr>
            <a:spLocks noGrp="1"/>
          </p:cNvSpPr>
          <p:nvPr>
            <p:ph type="dt" sz="half" idx="10"/>
          </p:nvPr>
        </p:nvSpPr>
        <p:spPr/>
        <p:txBody>
          <a:bodyPr rtlCol="0"/>
          <a:lstStyle/>
          <a:p>
            <a:pPr rtl="0"/>
            <a:fld id="{59BD0B91-EF26-43B9-ADFF-74CD5B2524BF}" type="datetime1">
              <a:rPr lang="nl-NL" smtClean="0"/>
              <a:t>20-12-2019</a:t>
            </a:fld>
            <a:endParaRPr lang="nl-NL" dirty="0"/>
          </a:p>
        </p:txBody>
      </p:sp>
      <p:sp>
        <p:nvSpPr>
          <p:cNvPr id="9" name="Tijdelijke aanduiding voor dianummer 8"/>
          <p:cNvSpPr>
            <a:spLocks noGrp="1"/>
          </p:cNvSpPr>
          <p:nvPr>
            <p:ph type="sldNum" sz="quarter" idx="12"/>
          </p:nvPr>
        </p:nvSpPr>
        <p:spPr/>
        <p:txBody>
          <a:bodyPr rtlCol="0"/>
          <a:lstStyle/>
          <a:p>
            <a:pPr rtl="0"/>
            <a:fld id="{25BA54BD-C84D-46CE-8B72-31BFB26ABA43}" type="slidenum">
              <a:rPr lang="nl-NL" smtClean="0"/>
              <a:t>‹nr.›</a:t>
            </a:fld>
            <a:endParaRPr lang="nl-NL" dirty="0"/>
          </a:p>
        </p:txBody>
      </p:sp>
      <p:sp>
        <p:nvSpPr>
          <p:cNvPr id="85" name="Tijdelijke aanduiding voor inhoud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156" name="lijn" descr="Afbeelding van lijn"/>
          <p:cNvGrpSpPr/>
          <p:nvPr/>
        </p:nvGrpSpPr>
        <p:grpSpPr bwMode="invGray">
          <a:xfrm>
            <a:off x="1522413" y="1514475"/>
            <a:ext cx="10569575" cy="64008"/>
            <a:chOff x="1522413" y="1514475"/>
            <a:chExt cx="10569575" cy="64008"/>
          </a:xfrm>
        </p:grpSpPr>
        <p:sp>
          <p:nvSpPr>
            <p:cNvPr id="157"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8"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9"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0"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1"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4" name="Tijdelijke aanduiding voor voettekst 3"/>
          <p:cNvSpPr>
            <a:spLocks noGrp="1"/>
          </p:cNvSpPr>
          <p:nvPr>
            <p:ph type="ftr" sz="quarter" idx="11"/>
          </p:nvPr>
        </p:nvSpPr>
        <p:spPr/>
        <p:txBody>
          <a:bodyPr rtlCol="0"/>
          <a:lstStyle/>
          <a:p>
            <a:pPr rtl="0"/>
            <a:endParaRPr lang="nl-NL" dirty="0"/>
          </a:p>
        </p:txBody>
      </p:sp>
      <p:sp>
        <p:nvSpPr>
          <p:cNvPr id="3" name="Tijdelijke aanduiding voor datum 2"/>
          <p:cNvSpPr>
            <a:spLocks noGrp="1"/>
          </p:cNvSpPr>
          <p:nvPr>
            <p:ph type="dt" sz="half" idx="10"/>
          </p:nvPr>
        </p:nvSpPr>
        <p:spPr/>
        <p:txBody>
          <a:bodyPr rtlCol="0"/>
          <a:lstStyle/>
          <a:p>
            <a:pPr rtl="0"/>
            <a:fld id="{5E8064BC-C299-4982-8575-0E9FE687D6BA}" type="datetime1">
              <a:rPr lang="nl-NL" smtClean="0"/>
              <a:t>20-12-2019</a:t>
            </a:fld>
            <a:endParaRPr lang="nl-NL" dirty="0"/>
          </a:p>
        </p:txBody>
      </p:sp>
      <p:sp>
        <p:nvSpPr>
          <p:cNvPr id="5" name="Tijdelijke aanduiding voor dianummer 4"/>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endParaRPr lang="nl-NL" dirty="0"/>
          </a:p>
        </p:txBody>
      </p:sp>
      <p:sp>
        <p:nvSpPr>
          <p:cNvPr id="2" name="Tijdelijke aanduiding voor datum 1"/>
          <p:cNvSpPr>
            <a:spLocks noGrp="1"/>
          </p:cNvSpPr>
          <p:nvPr>
            <p:ph type="dt" sz="half" idx="10"/>
          </p:nvPr>
        </p:nvSpPr>
        <p:spPr/>
        <p:txBody>
          <a:bodyPr rtlCol="0"/>
          <a:lstStyle/>
          <a:p>
            <a:pPr rtl="0"/>
            <a:fld id="{DF04B9DF-C999-4E28-8EF8-0EFEBA1D75BA}" type="datetime1">
              <a:rPr lang="nl-NL" smtClean="0"/>
              <a:t>20-12-2019</a:t>
            </a:fld>
            <a:endParaRPr lang="nl-NL" dirty="0"/>
          </a:p>
        </p:txBody>
      </p:sp>
      <p:sp>
        <p:nvSpPr>
          <p:cNvPr id="4" name="Tijdelijke aanduiding voor dianummer 3"/>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endParaRPr lang="nl-NL" dirty="0"/>
          </a:p>
        </p:txBody>
      </p:sp>
      <p:sp>
        <p:nvSpPr>
          <p:cNvPr id="4" name="Tijdelijke aanduiding voor tekst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3" name="Tijdelijke aanduiding voor inhoud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grpSp>
        <p:nvGrpSpPr>
          <p:cNvPr id="615" name="kader" descr="Afbeelding van vak"/>
          <p:cNvGrpSpPr/>
          <p:nvPr/>
        </p:nvGrpSpPr>
        <p:grpSpPr bwMode="invGray">
          <a:xfrm>
            <a:off x="4417839" y="1630821"/>
            <a:ext cx="6291028" cy="4575885"/>
            <a:chOff x="4417839" y="1630821"/>
            <a:chExt cx="6291028" cy="4575885"/>
          </a:xfrm>
        </p:grpSpPr>
        <p:grpSp>
          <p:nvGrpSpPr>
            <p:cNvPr id="616" name="Groep 615"/>
            <p:cNvGrpSpPr/>
            <p:nvPr/>
          </p:nvGrpSpPr>
          <p:grpSpPr bwMode="invGray">
            <a:xfrm>
              <a:off x="5414491" y="1630821"/>
              <a:ext cx="5294376" cy="4114800"/>
              <a:chOff x="3310555" y="716546"/>
              <a:chExt cx="5294376" cy="4114800"/>
            </a:xfrm>
          </p:grpSpPr>
          <p:grpSp>
            <p:nvGrpSpPr>
              <p:cNvPr id="768" name="Groep 767"/>
              <p:cNvGrpSpPr/>
              <p:nvPr/>
            </p:nvGrpSpPr>
            <p:grpSpPr bwMode="invGray">
              <a:xfrm flipH="1">
                <a:off x="3310555" y="737968"/>
                <a:ext cx="5294376" cy="54864"/>
                <a:chOff x="1522413" y="1514475"/>
                <a:chExt cx="10569575" cy="64008"/>
              </a:xfrm>
              <a:solidFill>
                <a:schemeClr val="accent1"/>
              </a:solidFill>
            </p:grpSpPr>
            <p:sp>
              <p:nvSpPr>
                <p:cNvPr id="844" name="Vrije v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5" name="Vrije v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6" name="Vrije v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769" name="Groep 768"/>
              <p:cNvGrpSpPr/>
              <p:nvPr/>
            </p:nvGrpSpPr>
            <p:grpSpPr bwMode="invGray">
              <a:xfrm rot="16200000" flipH="1">
                <a:off x="6492229" y="2755658"/>
                <a:ext cx="4114800" cy="36576"/>
                <a:chOff x="1522413" y="1514475"/>
                <a:chExt cx="10569575" cy="64008"/>
              </a:xfrm>
              <a:solidFill>
                <a:schemeClr val="accent1"/>
              </a:solidFill>
            </p:grpSpPr>
            <p:sp>
              <p:nvSpPr>
                <p:cNvPr id="770" name="Vrije v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1" name="Vrije v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2" name="Vrije v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nvGrpSpPr>
            <p:cNvPr id="617" name="Groep 616"/>
            <p:cNvGrpSpPr/>
            <p:nvPr/>
          </p:nvGrpSpPr>
          <p:grpSpPr bwMode="invGray">
            <a:xfrm rot="10800000">
              <a:off x="4417839" y="2091906"/>
              <a:ext cx="5294376" cy="4114800"/>
              <a:chOff x="3310555" y="716546"/>
              <a:chExt cx="5294376" cy="4114800"/>
            </a:xfrm>
          </p:grpSpPr>
          <p:grpSp>
            <p:nvGrpSpPr>
              <p:cNvPr id="618" name="Groep 617"/>
              <p:cNvGrpSpPr/>
              <p:nvPr/>
            </p:nvGrpSpPr>
            <p:grpSpPr bwMode="invGray">
              <a:xfrm flipH="1">
                <a:off x="3310555" y="737968"/>
                <a:ext cx="5294376" cy="54864"/>
                <a:chOff x="1522413" y="1514475"/>
                <a:chExt cx="10569575" cy="64008"/>
              </a:xfrm>
              <a:solidFill>
                <a:schemeClr val="accent1"/>
              </a:solidFill>
            </p:grpSpPr>
            <p:sp>
              <p:nvSpPr>
                <p:cNvPr id="694" name="Vrije v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5" name="Vrije v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6" name="Vrije v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619" name="Groep 618"/>
              <p:cNvGrpSpPr/>
              <p:nvPr/>
            </p:nvGrpSpPr>
            <p:grpSpPr bwMode="invGray">
              <a:xfrm rot="16200000" flipH="1">
                <a:off x="6492229" y="2755658"/>
                <a:ext cx="4114800" cy="36576"/>
                <a:chOff x="1522413" y="1514475"/>
                <a:chExt cx="10569575" cy="64008"/>
              </a:xfrm>
              <a:solidFill>
                <a:schemeClr val="accent1"/>
              </a:solidFill>
            </p:grpSpPr>
            <p:sp>
              <p:nvSpPr>
                <p:cNvPr id="620" name="Vrije v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1" name="Vrije v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2" name="Vrije v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C4071D7F-E1EA-4640-8E6B-E45DEB77ABC6}" type="datetime1">
              <a:rPr lang="nl-NL" smtClean="0"/>
              <a:t>20-12-2019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endParaRPr lang="nl-NL" dirty="0"/>
          </a:p>
        </p:txBody>
      </p:sp>
      <p:sp>
        <p:nvSpPr>
          <p:cNvPr id="3" name="Tijdelijke aanduiding voor afbeelding 2" descr="Een lege tijdelijke aanduiding om een afbeelding toe te voegen. Klik op de tijdelijke aanduiding en selecteer de afbeelding die u wilt toevoegen."/>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a:t>Klik op het pictogram als u een afbeelding wilt toevoegen</a:t>
            </a:r>
            <a:endParaRPr lang="nl-NL" dirty="0"/>
          </a:p>
        </p:txBody>
      </p:sp>
      <p:grpSp>
        <p:nvGrpSpPr>
          <p:cNvPr id="614" name="kader" descr="Afbeelding van vak"/>
          <p:cNvGrpSpPr/>
          <p:nvPr/>
        </p:nvGrpSpPr>
        <p:grpSpPr bwMode="invGray">
          <a:xfrm flipH="1">
            <a:off x="1447500" y="1630821"/>
            <a:ext cx="6291028" cy="4575885"/>
            <a:chOff x="4417839" y="1630821"/>
            <a:chExt cx="6291028" cy="4575885"/>
          </a:xfrm>
        </p:grpSpPr>
        <p:grpSp>
          <p:nvGrpSpPr>
            <p:cNvPr id="615" name="Groep 614"/>
            <p:cNvGrpSpPr/>
            <p:nvPr/>
          </p:nvGrpSpPr>
          <p:grpSpPr bwMode="invGray">
            <a:xfrm>
              <a:off x="5414491" y="1630821"/>
              <a:ext cx="5294376" cy="4114800"/>
              <a:chOff x="3310555" y="716546"/>
              <a:chExt cx="5294376" cy="4114800"/>
            </a:xfrm>
          </p:grpSpPr>
          <p:grpSp>
            <p:nvGrpSpPr>
              <p:cNvPr id="767" name="Groep 766"/>
              <p:cNvGrpSpPr/>
              <p:nvPr/>
            </p:nvGrpSpPr>
            <p:grpSpPr bwMode="invGray">
              <a:xfrm flipH="1">
                <a:off x="3310555" y="737968"/>
                <a:ext cx="5294376" cy="54864"/>
                <a:chOff x="1522413" y="1514475"/>
                <a:chExt cx="10569575" cy="64008"/>
              </a:xfrm>
              <a:solidFill>
                <a:schemeClr val="accent1"/>
              </a:solidFill>
            </p:grpSpPr>
            <p:sp>
              <p:nvSpPr>
                <p:cNvPr id="843" name="Vrije v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4" name="Vrije v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5" name="Vrije v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768" name="Groep 767"/>
              <p:cNvGrpSpPr/>
              <p:nvPr/>
            </p:nvGrpSpPr>
            <p:grpSpPr bwMode="invGray">
              <a:xfrm rot="16200000" flipH="1">
                <a:off x="6492229" y="2755658"/>
                <a:ext cx="4114800" cy="36576"/>
                <a:chOff x="1522413" y="1514475"/>
                <a:chExt cx="10569575" cy="64008"/>
              </a:xfrm>
              <a:solidFill>
                <a:schemeClr val="accent1"/>
              </a:solidFill>
            </p:grpSpPr>
            <p:sp>
              <p:nvSpPr>
                <p:cNvPr id="769" name="Vrije v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0" name="Vrije v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1" name="Vrije v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nvGrpSpPr>
            <p:cNvPr id="616" name="Groep 615"/>
            <p:cNvGrpSpPr/>
            <p:nvPr/>
          </p:nvGrpSpPr>
          <p:grpSpPr bwMode="invGray">
            <a:xfrm rot="10800000">
              <a:off x="4417839" y="2091906"/>
              <a:ext cx="5294376" cy="4114800"/>
              <a:chOff x="3310555" y="716546"/>
              <a:chExt cx="5294376" cy="4114800"/>
            </a:xfrm>
          </p:grpSpPr>
          <p:grpSp>
            <p:nvGrpSpPr>
              <p:cNvPr id="617" name="Groep 616"/>
              <p:cNvGrpSpPr/>
              <p:nvPr/>
            </p:nvGrpSpPr>
            <p:grpSpPr bwMode="invGray">
              <a:xfrm flipH="1">
                <a:off x="3310555" y="737968"/>
                <a:ext cx="5294376" cy="54864"/>
                <a:chOff x="1522413" y="1514475"/>
                <a:chExt cx="10569575" cy="64008"/>
              </a:xfrm>
              <a:solidFill>
                <a:schemeClr val="accent1"/>
              </a:solidFill>
            </p:grpSpPr>
            <p:sp>
              <p:nvSpPr>
                <p:cNvPr id="693" name="Vrije v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4" name="Vrije v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5" name="Vrije v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618" name="Groep 617"/>
              <p:cNvGrpSpPr/>
              <p:nvPr/>
            </p:nvGrpSpPr>
            <p:grpSpPr bwMode="invGray">
              <a:xfrm rot="16200000" flipH="1">
                <a:off x="6492229" y="2755658"/>
                <a:ext cx="4114800" cy="36576"/>
                <a:chOff x="1522413" y="1514475"/>
                <a:chExt cx="10569575" cy="64008"/>
              </a:xfrm>
              <a:solidFill>
                <a:schemeClr val="accent1"/>
              </a:solidFill>
            </p:grpSpPr>
            <p:sp>
              <p:nvSpPr>
                <p:cNvPr id="619" name="Vrije v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0" name="Vrije v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1" name="Vrije v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2" name="Vrije v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3" name="Vrije v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4" name="Vrije v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5" name="Vrije v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6" name="Vrije v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7" name="Vrije v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8" name="Vrije v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9" name="Vrije v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0" name="Vrije v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1" name="Vrije v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2" name="Vrije v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3" name="Vrije v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4" name="Vrije v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5" name="Vrije v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6" name="Vrije v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7" name="Vrije v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8" name="Vrije v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9" name="Vrije v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0" name="Vrije v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1" name="Vrije v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2" name="Vrije v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3" name="Vrije v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4" name="Vrije v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5" name="Vrije v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6" name="Vrije v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7" name="Vrije v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8" name="Vrije v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9" name="Vrije v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0" name="Vrije v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1" name="Vrije v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2" name="Vrije v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3" name="Vrije v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4" name="Vrije v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5" name="Vrije v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6" name="Vrije v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7" name="Vrije v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8" name="Vrije v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9" name="Vrije v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0" name="Vrije v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1" name="Vrije v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2" name="Vrije v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3" name="Vrije v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4" name="Vrije v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5" name="Vrije v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6" name="Vrije v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7" name="Vrije v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8" name="Vrije v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9" name="Vrije v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0" name="Vrije v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1" name="Vrije v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2" name="Vrije v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3" name="Vrije v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4" name="Vrije v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5" name="Vrije v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6" name="Vrije v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7" name="Vrije v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8" name="Vrije v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9" name="Vrije v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0" name="Vrije v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1" name="Vrije v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2" name="Vrije v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3" name="Vrije v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4" name="Vrije v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5" name="Vrije v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6" name="Vrije v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7" name="Vrije v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8" name="Vrije v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9" name="Vrije v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0" name="Vrije v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1" name="Vrije v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2" name="Vrije v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sp>
        <p:nvSpPr>
          <p:cNvPr id="4" name="Tijdelijke aanduiding voor tekst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8F48A747-FE5B-407B-AA5A-A4957B9C5E9C}" type="datetime1">
              <a:rPr lang="nl-NL" smtClean="0"/>
              <a:t>20-12-2019</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nl-NL" dirty="0"/>
              <a:t>Klik om de titelstijl van het model te bewerken</a:t>
            </a:r>
          </a:p>
        </p:txBody>
      </p:sp>
      <p:sp>
        <p:nvSpPr>
          <p:cNvPr id="3" name="Tijdelijke aanduiding voor tekst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nl-NL" dirty="0"/>
          </a:p>
        </p:txBody>
      </p:sp>
      <p:sp>
        <p:nvSpPr>
          <p:cNvPr id="4" name="Tijdelijke aanduiding voor datum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2EFDAAA-1B16-43E8-8F08-084664AE5AE3}" type="datetime1">
              <a:rPr lang="nl-NL" smtClean="0"/>
              <a:t>20-12-2019</a:t>
            </a:fld>
            <a:endParaRPr lang="nl-NL" dirty="0"/>
          </a:p>
        </p:txBody>
      </p:sp>
      <p:sp>
        <p:nvSpPr>
          <p:cNvPr id="6" name="Tijdelijke aanduiding voor dianumm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iframe%20width=%22480%22%20height=%22314%22%20src=%22https:/www.youtube.com/embed/C02n6WkWwYY%22%20frameborder=%220%22%20allow=%22accelerometer;%20autoplay;%20encrypted-media;%20gyroscope;%20picture-in-picture%22%20allowfullscreen%3e%3c/ifra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Rapporteren</a:t>
            </a:r>
          </a:p>
        </p:txBody>
      </p:sp>
      <p:sp>
        <p:nvSpPr>
          <p:cNvPr id="3" name="Subtitel 2"/>
          <p:cNvSpPr>
            <a:spLocks noGrp="1"/>
          </p:cNvSpPr>
          <p:nvPr>
            <p:ph type="subTitle" idx="1"/>
          </p:nvPr>
        </p:nvSpPr>
        <p:spPr/>
        <p:txBody>
          <a:bodyPr rtlCol="0">
            <a:normAutofit/>
          </a:bodyPr>
          <a:lstStyle/>
          <a:p>
            <a:pPr rtl="0"/>
            <a:r>
              <a:rPr lang="nl-NL" dirty="0"/>
              <a:t>Project periode 6</a:t>
            </a:r>
          </a:p>
          <a:p>
            <a:pPr rtl="0"/>
            <a:r>
              <a:rPr lang="nl-NL" dirty="0"/>
              <a:t>BBL</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9013F-8A54-4858-B4F8-0EF0761AE6EA}"/>
              </a:ext>
            </a:extLst>
          </p:cNvPr>
          <p:cNvSpPr>
            <a:spLocks noGrp="1"/>
          </p:cNvSpPr>
          <p:nvPr>
            <p:ph type="title"/>
          </p:nvPr>
        </p:nvSpPr>
        <p:spPr/>
        <p:txBody>
          <a:bodyPr/>
          <a:lstStyle/>
          <a:p>
            <a:r>
              <a:rPr lang="nl-NL" dirty="0"/>
              <a:t>Rapporteren (</a:t>
            </a:r>
            <a:r>
              <a:rPr lang="nl-NL" dirty="0" err="1">
                <a:hlinkClick r:id="rId2"/>
              </a:rPr>
              <a:t>Zorgleefplan</a:t>
            </a:r>
            <a:r>
              <a:rPr lang="nl-NL" dirty="0"/>
              <a:t>)</a:t>
            </a:r>
          </a:p>
        </p:txBody>
      </p:sp>
      <p:sp>
        <p:nvSpPr>
          <p:cNvPr id="3" name="Tijdelijke aanduiding voor inhoud 2">
            <a:extLst>
              <a:ext uri="{FF2B5EF4-FFF2-40B4-BE49-F238E27FC236}">
                <a16:creationId xmlns:a16="http://schemas.microsoft.com/office/drawing/2014/main" id="{B4279232-E7AE-479B-8262-59F0A87EF2D8}"/>
              </a:ext>
            </a:extLst>
          </p:cNvPr>
          <p:cNvSpPr>
            <a:spLocks noGrp="1"/>
          </p:cNvSpPr>
          <p:nvPr>
            <p:ph idx="1"/>
          </p:nvPr>
        </p:nvSpPr>
        <p:spPr/>
        <p:txBody>
          <a:bodyPr/>
          <a:lstStyle/>
          <a:p>
            <a:r>
              <a:rPr lang="nl-NL" dirty="0"/>
              <a:t>Rapporteren in de zorg doe je vooral voor je collega’s en je cliënten. Hoe zorg je dat je rapportages, vaak vanuit het cliëntvolgsysteem, voor iedereen duidelijk zijn?</a:t>
            </a:r>
          </a:p>
          <a:p>
            <a:endParaRPr lang="nl-NL" dirty="0"/>
          </a:p>
          <a:p>
            <a:r>
              <a:rPr lang="nl-NL" dirty="0"/>
              <a:t>Waar moet je rekening mee houden. </a:t>
            </a:r>
          </a:p>
          <a:p>
            <a:r>
              <a:rPr lang="nl-NL" dirty="0"/>
              <a:t>Hoe kun je in weinig tijd het juiste rapporteren. </a:t>
            </a:r>
          </a:p>
          <a:p>
            <a:r>
              <a:rPr lang="nl-NL" dirty="0"/>
              <a:t>Welke regelgeving is van toepassing. </a:t>
            </a:r>
          </a:p>
        </p:txBody>
      </p:sp>
    </p:spTree>
    <p:extLst>
      <p:ext uri="{BB962C8B-B14F-4D97-AF65-F5344CB8AC3E}">
        <p14:creationId xmlns:p14="http://schemas.microsoft.com/office/powerpoint/2010/main" val="87919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42F042-0A79-49B1-B171-53C6CADCBFBC}"/>
              </a:ext>
            </a:extLst>
          </p:cNvPr>
          <p:cNvSpPr>
            <a:spLocks noGrp="1"/>
          </p:cNvSpPr>
          <p:nvPr>
            <p:ph type="title"/>
          </p:nvPr>
        </p:nvSpPr>
        <p:spPr/>
        <p:txBody>
          <a:bodyPr/>
          <a:lstStyle/>
          <a:p>
            <a:r>
              <a:rPr lang="nl-NL" dirty="0"/>
              <a:t>Helder communiceren</a:t>
            </a:r>
          </a:p>
        </p:txBody>
      </p:sp>
      <p:sp>
        <p:nvSpPr>
          <p:cNvPr id="3" name="Tijdelijke aanduiding voor inhoud 2">
            <a:extLst>
              <a:ext uri="{FF2B5EF4-FFF2-40B4-BE49-F238E27FC236}">
                <a16:creationId xmlns:a16="http://schemas.microsoft.com/office/drawing/2014/main" id="{9F718DDB-2198-4EDE-A873-BD0C3BC5F1BD}"/>
              </a:ext>
            </a:extLst>
          </p:cNvPr>
          <p:cNvSpPr>
            <a:spLocks noGrp="1"/>
          </p:cNvSpPr>
          <p:nvPr>
            <p:ph idx="1"/>
          </p:nvPr>
        </p:nvSpPr>
        <p:spPr/>
        <p:txBody>
          <a:bodyPr/>
          <a:lstStyle/>
          <a:p>
            <a:r>
              <a:rPr lang="nl-NL" dirty="0"/>
              <a:t>Een van de belangrijkste doelen voor effectief rapporteren in de zorg is op een manier rapporteren die voor iedereen die het leest zo duidelijk mogelijk is. Handige handvatten zijn ‘SMART’ en ‘SOAP</a:t>
            </a:r>
          </a:p>
        </p:txBody>
      </p:sp>
      <p:pic>
        <p:nvPicPr>
          <p:cNvPr id="4" name="Afbeelding 3">
            <a:extLst>
              <a:ext uri="{FF2B5EF4-FFF2-40B4-BE49-F238E27FC236}">
                <a16:creationId xmlns:a16="http://schemas.microsoft.com/office/drawing/2014/main" id="{3D857857-7E3B-42DE-A86C-AF9C0CD8879F}"/>
              </a:ext>
            </a:extLst>
          </p:cNvPr>
          <p:cNvPicPr>
            <a:picLocks noChangeAspect="1"/>
          </p:cNvPicPr>
          <p:nvPr/>
        </p:nvPicPr>
        <p:blipFill>
          <a:blip r:embed="rId2"/>
          <a:stretch>
            <a:fillRect/>
          </a:stretch>
        </p:blipFill>
        <p:spPr>
          <a:xfrm>
            <a:off x="2638028" y="3645024"/>
            <a:ext cx="6912768" cy="2304256"/>
          </a:xfrm>
          <a:prstGeom prst="rect">
            <a:avLst/>
          </a:prstGeom>
        </p:spPr>
      </p:pic>
    </p:spTree>
    <p:extLst>
      <p:ext uri="{BB962C8B-B14F-4D97-AF65-F5344CB8AC3E}">
        <p14:creationId xmlns:p14="http://schemas.microsoft.com/office/powerpoint/2010/main" val="80461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77543C-130D-4513-90E3-BC53EC84D810}"/>
              </a:ext>
            </a:extLst>
          </p:cNvPr>
          <p:cNvSpPr>
            <a:spLocks noGrp="1"/>
          </p:cNvSpPr>
          <p:nvPr>
            <p:ph type="title"/>
          </p:nvPr>
        </p:nvSpPr>
        <p:spPr/>
        <p:txBody>
          <a:bodyPr/>
          <a:lstStyle/>
          <a:p>
            <a:r>
              <a:rPr lang="nl-NL" dirty="0"/>
              <a:t>Koppeling naar werkprocessen</a:t>
            </a:r>
          </a:p>
        </p:txBody>
      </p:sp>
      <p:sp>
        <p:nvSpPr>
          <p:cNvPr id="3" name="Tijdelijke aanduiding voor inhoud 2">
            <a:extLst>
              <a:ext uri="{FF2B5EF4-FFF2-40B4-BE49-F238E27FC236}">
                <a16:creationId xmlns:a16="http://schemas.microsoft.com/office/drawing/2014/main" id="{CE7DC2A3-C010-4744-88CE-995E6A8F3188}"/>
              </a:ext>
            </a:extLst>
          </p:cNvPr>
          <p:cNvSpPr>
            <a:spLocks noGrp="1"/>
          </p:cNvSpPr>
          <p:nvPr>
            <p:ph idx="1"/>
          </p:nvPr>
        </p:nvSpPr>
        <p:spPr/>
        <p:txBody>
          <a:bodyPr/>
          <a:lstStyle/>
          <a:p>
            <a:r>
              <a:rPr lang="nl-NL" dirty="0"/>
              <a:t>B1-K1-W1	}	MZ</a:t>
            </a:r>
          </a:p>
          <a:p>
            <a:r>
              <a:rPr lang="nl-NL" dirty="0"/>
              <a:t>B1-K1-W7	}</a:t>
            </a:r>
          </a:p>
          <a:p>
            <a:endParaRPr lang="nl-NL" dirty="0"/>
          </a:p>
          <a:p>
            <a:r>
              <a:rPr lang="nl-NL" dirty="0"/>
              <a:t>B1-K1-W6 / W7 &amp; W8	}	SW</a:t>
            </a:r>
          </a:p>
          <a:p>
            <a:r>
              <a:rPr lang="nl-NL" dirty="0"/>
              <a:t>B1-K2-W2			}</a:t>
            </a:r>
          </a:p>
        </p:txBody>
      </p:sp>
    </p:spTree>
    <p:extLst>
      <p:ext uri="{BB962C8B-B14F-4D97-AF65-F5344CB8AC3E}">
        <p14:creationId xmlns:p14="http://schemas.microsoft.com/office/powerpoint/2010/main" val="240068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542C9F-121D-4966-A76D-DB6F2CE7491E}"/>
              </a:ext>
            </a:extLst>
          </p:cNvPr>
          <p:cNvSpPr>
            <a:spLocks noGrp="1"/>
          </p:cNvSpPr>
          <p:nvPr>
            <p:ph type="title"/>
          </p:nvPr>
        </p:nvSpPr>
        <p:spPr/>
        <p:txBody>
          <a:bodyPr/>
          <a:lstStyle/>
          <a:p>
            <a:r>
              <a:rPr lang="nl-NL" dirty="0"/>
              <a:t>Opbouw project</a:t>
            </a:r>
          </a:p>
        </p:txBody>
      </p:sp>
      <p:sp>
        <p:nvSpPr>
          <p:cNvPr id="3" name="Tijdelijke aanduiding voor inhoud 2">
            <a:extLst>
              <a:ext uri="{FF2B5EF4-FFF2-40B4-BE49-F238E27FC236}">
                <a16:creationId xmlns:a16="http://schemas.microsoft.com/office/drawing/2014/main" id="{29610DA7-6D7F-47CD-A58D-F239B801C107}"/>
              </a:ext>
            </a:extLst>
          </p:cNvPr>
          <p:cNvSpPr>
            <a:spLocks noGrp="1"/>
          </p:cNvSpPr>
          <p:nvPr>
            <p:ph idx="1"/>
          </p:nvPr>
        </p:nvSpPr>
        <p:spPr/>
        <p:txBody>
          <a:bodyPr/>
          <a:lstStyle/>
          <a:p>
            <a:r>
              <a:rPr lang="nl-NL" dirty="0"/>
              <a:t>Theorie</a:t>
            </a:r>
          </a:p>
          <a:p>
            <a:pPr lvl="1"/>
            <a:r>
              <a:rPr lang="nl-NL" sz="2400" dirty="0"/>
              <a:t>Thema’s uit MZ 1</a:t>
            </a:r>
          </a:p>
          <a:p>
            <a:pPr lvl="1"/>
            <a:r>
              <a:rPr lang="nl-NL" sz="2400" dirty="0"/>
              <a:t>Bronnenmateriaal Sieger</a:t>
            </a:r>
          </a:p>
          <a:p>
            <a:pPr lvl="1"/>
            <a:r>
              <a:rPr lang="nl-NL" sz="2400" dirty="0"/>
              <a:t>Wetgeving</a:t>
            </a:r>
          </a:p>
          <a:p>
            <a:r>
              <a:rPr lang="nl-NL" dirty="0"/>
              <a:t>Oefenen</a:t>
            </a:r>
          </a:p>
          <a:p>
            <a:pPr lvl="1"/>
            <a:r>
              <a:rPr lang="nl-NL" sz="2400" dirty="0"/>
              <a:t>Cases</a:t>
            </a:r>
          </a:p>
          <a:p>
            <a:pPr lvl="1"/>
            <a:r>
              <a:rPr lang="nl-NL" sz="2400" dirty="0"/>
              <a:t>Eigen rapportage werkveld</a:t>
            </a:r>
          </a:p>
        </p:txBody>
      </p:sp>
    </p:spTree>
    <p:extLst>
      <p:ext uri="{BB962C8B-B14F-4D97-AF65-F5344CB8AC3E}">
        <p14:creationId xmlns:p14="http://schemas.microsoft.com/office/powerpoint/2010/main" val="153679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hoolbo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9_TF02804846_TF02804846" id="{C94990DC-43D7-4EDA-AD9F-2CC864971898}" vid="{43BD6323-6600-4C9E-A44A-05BED6317C3C}"/>
    </a:ext>
  </a:extLst>
</a:theme>
</file>

<file path=ppt/theme/theme2.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1" ma:contentTypeDescription="Een nieuw document maken." ma:contentTypeScope="" ma:versionID="62f3085fd7cb8d9ea273e0ee4216180f">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0f9bf6f3c5bf72a60ccecc636f7542b1"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F2E91E-E2DC-45BD-AAED-EEC28E5D57AE}">
  <ds:schemaRefs>
    <ds:schemaRef ds:uri="http://schemas.microsoft.com/sharepoint/v3/contenttype/forms"/>
  </ds:schemaRefs>
</ds:datastoreItem>
</file>

<file path=customXml/itemProps2.xml><?xml version="1.0" encoding="utf-8"?>
<ds:datastoreItem xmlns:ds="http://schemas.openxmlformats.org/officeDocument/2006/customXml" ds:itemID="{78645A39-3047-4686-91BE-F01997D8DA78}">
  <ds:schemaRefs>
    <ds:schemaRef ds:uri="http://purl.org/dc/terms/"/>
    <ds:schemaRef ds:uri="http://schemas.microsoft.com/office/infopath/2007/PartnerControls"/>
    <ds:schemaRef ds:uri="http://www.w3.org/XML/1998/namespace"/>
    <ds:schemaRef ds:uri="0bfbde32-856c-4dfd-bc38-4322d606c322"/>
    <ds:schemaRef ds:uri="http://purl.org/dc/elements/1.1/"/>
    <ds:schemaRef ds:uri="http://purl.org/dc/dcmitype/"/>
    <ds:schemaRef ds:uri="http://schemas.microsoft.com/office/2006/documentManagement/types"/>
    <ds:schemaRef ds:uri="http://schemas.openxmlformats.org/package/2006/metadata/core-properties"/>
    <ds:schemaRef ds:uri="169eb86d-0fb8-4364-bb17-d27f6b2029d0"/>
    <ds:schemaRef ds:uri="http://schemas.microsoft.com/office/2006/metadata/properties"/>
  </ds:schemaRefs>
</ds:datastoreItem>
</file>

<file path=customXml/itemProps3.xml><?xml version="1.0" encoding="utf-8"?>
<ds:datastoreItem xmlns:ds="http://schemas.openxmlformats.org/officeDocument/2006/customXml" ds:itemID="{062CBE8E-BFA2-47F5-A816-BF3C254DCF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Schoolbordpresentatie voor het onderwijs (breedbeeld)</Template>
  <TotalTime>473</TotalTime>
  <Words>121</Words>
  <Application>Microsoft Office PowerPoint</Application>
  <PresentationFormat>Aangepast</PresentationFormat>
  <Paragraphs>26</Paragraphs>
  <Slides>5</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Consolas</vt:lpstr>
      <vt:lpstr>Corbel</vt:lpstr>
      <vt:lpstr>Schoolbord 16x9</vt:lpstr>
      <vt:lpstr>Rapporteren</vt:lpstr>
      <vt:lpstr>Rapporteren (Zorgleefplan)</vt:lpstr>
      <vt:lpstr>Helder communiceren</vt:lpstr>
      <vt:lpstr>Koppeling naar werkprocessen</vt:lpstr>
      <vt:lpstr>Opbouw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Quickscan</dc:title>
  <dc:creator>Sieger Rinzema</dc:creator>
  <cp:lastModifiedBy>Sieger Rinzema</cp:lastModifiedBy>
  <cp:revision>5</cp:revision>
  <dcterms:created xsi:type="dcterms:W3CDTF">2019-09-09T08:21:04Z</dcterms:created>
  <dcterms:modified xsi:type="dcterms:W3CDTF">2019-12-20T10:18:10Z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